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62" r:id="rId2"/>
    <p:sldId id="463" r:id="rId3"/>
    <p:sldId id="464" r:id="rId4"/>
    <p:sldId id="465" r:id="rId5"/>
    <p:sldId id="466" r:id="rId6"/>
    <p:sldId id="467" r:id="rId7"/>
    <p:sldId id="468" r:id="rId8"/>
    <p:sldId id="469" r:id="rId9"/>
    <p:sldId id="470" r:id="rId10"/>
    <p:sldId id="471" r:id="rId11"/>
    <p:sldId id="472" r:id="rId12"/>
    <p:sldId id="473" r:id="rId13"/>
    <p:sldId id="474" r:id="rId14"/>
    <p:sldId id="475" r:id="rId15"/>
    <p:sldId id="476" r:id="rId16"/>
    <p:sldId id="477" r:id="rId17"/>
    <p:sldId id="479" r:id="rId18"/>
    <p:sldId id="480" r:id="rId19"/>
    <p:sldId id="481" r:id="rId20"/>
    <p:sldId id="482" r:id="rId21"/>
    <p:sldId id="483" r:id="rId22"/>
    <p:sldId id="484" r:id="rId23"/>
    <p:sldId id="485" r:id="rId24"/>
    <p:sldId id="313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3" autoAdjust="0"/>
    <p:restoredTop sz="90409" autoAdjust="0"/>
  </p:normalViewPr>
  <p:slideViewPr>
    <p:cSldViewPr>
      <p:cViewPr varScale="1">
        <p:scale>
          <a:sx n="61" d="100"/>
          <a:sy n="61" d="100"/>
        </p:scale>
        <p:origin x="1176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3A156-1B31-477D-B621-735BCC7DBEC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Giáo viên: Phan Tấn Tài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99AE6-3411-4801-A582-2FC6263D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945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AAAB-F4A3-4620-ADBD-201FA00F6D1F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vi-VN"/>
              <a:t>Giáo viên: Phan Tấn Tài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60819-D496-4644-8879-0A1EA7C876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98335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9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F46B9FE-884D-4A4D-AA4E-4F277B2F54BC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04508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0C55-F617-489F-BB83-A653DCE04916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3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5DC1-0932-4B41-95A8-1496E6F0D6B6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11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5DC1-0932-4B41-95A8-1496E6F0D6B6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7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5DC1-0932-4B41-95A8-1496E6F0D6B6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2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5DC1-0932-4B41-95A8-1496E6F0D6B6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82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5DC1-0932-4B41-95A8-1496E6F0D6B6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80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5DC1-0932-4B41-95A8-1496E6F0D6B6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0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5DC1-0932-4B41-95A8-1496E6F0D6B6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85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5DC1-0932-4B41-95A8-1496E6F0D6B6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4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5DC1-0932-4B41-95A8-1496E6F0D6B6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2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5DC1-0932-4B41-95A8-1496E6F0D6B6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0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5DC1-0932-4B41-95A8-1496E6F0D6B6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9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5DC1-0932-4B41-95A8-1496E6F0D6B6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54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BAAC-D7E2-4565-9600-339BA6B1B575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21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68BF-F77E-4728-95F9-4836540BCCCF}" type="datetime1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67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6B5D-D98E-4899-8C0D-A69852C71FEA}" type="datetime1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64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1637-85E6-4F3D-ADA0-92D50CA4C013}" type="datetime1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06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79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6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7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7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5DC1-0932-4B41-95A8-1496E6F0D6B6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22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92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4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32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54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5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90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40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54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9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5DC1-0932-4B41-95A8-1496E6F0D6B6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4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16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0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32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70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8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79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2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1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06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5DC1-0932-4B41-95A8-1496E6F0D6B6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2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43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45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0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6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9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95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0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3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94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5DC1-0932-4B41-95A8-1496E6F0D6B6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44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95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75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25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07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3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7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23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6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21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99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5DC1-0932-4B41-95A8-1496E6F0D6B6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2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5556-0A38-4A2C-A900-E92728680A62}" type="datetime1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39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B98D-1D69-4970-BC0E-D620F51F099C}" type="datetime1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867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8AB2-B2D3-4A1E-966C-A6E65C3ACF36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956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B50E-09C8-4827-83B0-CB70CF70DB69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179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55D6F8B-2807-44F4-BA2F-C2252D8EDB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055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8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55D6F8B-2807-44F4-BA2F-C2252D8EDB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53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7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55D6F8B-2807-44F4-BA2F-C2252D8EDB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44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6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55D6F8B-2807-44F4-BA2F-C2252D8EDB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67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5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55D6F8B-2807-44F4-BA2F-C2252D8EDB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603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5DC1-0932-4B41-95A8-1496E6F0D6B6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43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4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55D6F8B-2807-44F4-BA2F-C2252D8EDB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27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3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55D6F8B-2807-44F4-BA2F-C2252D8EDB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539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2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55D6F8B-2807-44F4-BA2F-C2252D8EDB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779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55D6F8B-2807-44F4-BA2F-C2252D8EDB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956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EE0AA-5AB1-4406-88C6-D1F7EB83FF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181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EE0AA-5AB1-4406-88C6-D1F7EB83FF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82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EE0AA-5AB1-4406-88C6-D1F7EB83FF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513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EE0AA-5AB1-4406-88C6-D1F7EB83FF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EE0AA-5AB1-4406-88C6-D1F7EB83FF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264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EE0AA-5AB1-4406-88C6-D1F7EB83FF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70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5DC1-0932-4B41-95A8-1496E6F0D6B6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7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EE0AA-5AB1-4406-88C6-D1F7EB83FF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905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EE0AA-5AB1-4406-88C6-D1F7EB83FF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0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3440F-8E2B-4BE9-8F96-0062939A9471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3" r:id="rId3"/>
    <p:sldLayoutId id="2147483729" r:id="rId4"/>
    <p:sldLayoutId id="2147483727" r:id="rId5"/>
    <p:sldLayoutId id="2147483726" r:id="rId6"/>
    <p:sldLayoutId id="2147483717" r:id="rId7"/>
    <p:sldLayoutId id="2147483711" r:id="rId8"/>
    <p:sldLayoutId id="2147483707" r:id="rId9"/>
    <p:sldLayoutId id="2147483705" r:id="rId10"/>
    <p:sldLayoutId id="2147483704" r:id="rId11"/>
    <p:sldLayoutId id="2147483695" r:id="rId12"/>
    <p:sldLayoutId id="2147483689" r:id="rId13"/>
    <p:sldLayoutId id="2147483685" r:id="rId14"/>
    <p:sldLayoutId id="2147483683" r:id="rId15"/>
    <p:sldLayoutId id="2147483682" r:id="rId16"/>
    <p:sldLayoutId id="2147483673" r:id="rId17"/>
    <p:sldLayoutId id="2147483664" r:id="rId18"/>
    <p:sldLayoutId id="2147483663" r:id="rId19"/>
    <p:sldLayoutId id="2147483662" r:id="rId20"/>
    <p:sldLayoutId id="2147483651" r:id="rId21"/>
    <p:sldLayoutId id="2147483652" r:id="rId22"/>
    <p:sldLayoutId id="2147483653" r:id="rId23"/>
    <p:sldLayoutId id="2147483654" r:id="rId24"/>
    <p:sldLayoutId id="2147483655" r:id="rId25"/>
    <p:sldLayoutId id="2147483739" r:id="rId26"/>
    <p:sldLayoutId id="2147483738" r:id="rId27"/>
    <p:sldLayoutId id="2147483737" r:id="rId28"/>
    <p:sldLayoutId id="2147483736" r:id="rId29"/>
    <p:sldLayoutId id="2147483735" r:id="rId30"/>
    <p:sldLayoutId id="2147483734" r:id="rId31"/>
    <p:sldLayoutId id="2147483732" r:id="rId32"/>
    <p:sldLayoutId id="2147483731" r:id="rId33"/>
    <p:sldLayoutId id="2147483730" r:id="rId34"/>
    <p:sldLayoutId id="2147483728" r:id="rId35"/>
    <p:sldLayoutId id="2147483725" r:id="rId36"/>
    <p:sldLayoutId id="2147483724" r:id="rId37"/>
    <p:sldLayoutId id="2147483719" r:id="rId38"/>
    <p:sldLayoutId id="2147483718" r:id="rId39"/>
    <p:sldLayoutId id="2147483716" r:id="rId40"/>
    <p:sldLayoutId id="2147483715" r:id="rId41"/>
    <p:sldLayoutId id="2147483714" r:id="rId42"/>
    <p:sldLayoutId id="2147483713" r:id="rId43"/>
    <p:sldLayoutId id="2147483712" r:id="rId44"/>
    <p:sldLayoutId id="2147483710" r:id="rId45"/>
    <p:sldLayoutId id="2147483709" r:id="rId46"/>
    <p:sldLayoutId id="2147483708" r:id="rId47"/>
    <p:sldLayoutId id="2147483706" r:id="rId48"/>
    <p:sldLayoutId id="2147483703" r:id="rId49"/>
    <p:sldLayoutId id="2147483702" r:id="rId50"/>
    <p:sldLayoutId id="2147483697" r:id="rId51"/>
    <p:sldLayoutId id="2147483696" r:id="rId52"/>
    <p:sldLayoutId id="2147483694" r:id="rId53"/>
    <p:sldLayoutId id="2147483693" r:id="rId54"/>
    <p:sldLayoutId id="2147483692" r:id="rId55"/>
    <p:sldLayoutId id="2147483691" r:id="rId56"/>
    <p:sldLayoutId id="2147483690" r:id="rId57"/>
    <p:sldLayoutId id="2147483688" r:id="rId58"/>
    <p:sldLayoutId id="2147483687" r:id="rId59"/>
    <p:sldLayoutId id="2147483686" r:id="rId60"/>
    <p:sldLayoutId id="2147483684" r:id="rId61"/>
    <p:sldLayoutId id="2147483681" r:id="rId62"/>
    <p:sldLayoutId id="2147483680" r:id="rId63"/>
    <p:sldLayoutId id="2147483675" r:id="rId64"/>
    <p:sldLayoutId id="2147483674" r:id="rId65"/>
    <p:sldLayoutId id="2147483672" r:id="rId66"/>
    <p:sldLayoutId id="2147483671" r:id="rId67"/>
    <p:sldLayoutId id="2147483670" r:id="rId68"/>
    <p:sldLayoutId id="2147483666" r:id="rId69"/>
    <p:sldLayoutId id="2147483665" r:id="rId70"/>
    <p:sldLayoutId id="2147483656" r:id="rId71"/>
    <p:sldLayoutId id="2147483657" r:id="rId72"/>
    <p:sldLayoutId id="2147483658" r:id="rId73"/>
    <p:sldLayoutId id="2147483659" r:id="rId74"/>
    <p:sldLayoutId id="2147483660" r:id="rId75"/>
    <p:sldLayoutId id="2147483721" r:id="rId76"/>
    <p:sldLayoutId id="2147483720" r:id="rId77"/>
    <p:sldLayoutId id="2147483699" r:id="rId78"/>
    <p:sldLayoutId id="2147483698" r:id="rId79"/>
    <p:sldLayoutId id="2147483677" r:id="rId80"/>
    <p:sldLayoutId id="2147483676" r:id="rId81"/>
    <p:sldLayoutId id="2147483668" r:id="rId82"/>
    <p:sldLayoutId id="2147483667" r:id="rId83"/>
    <p:sldLayoutId id="2147483661" r:id="rId84"/>
    <p:sldLayoutId id="2147483723" r:id="rId85"/>
    <p:sldLayoutId id="2147483722" r:id="rId86"/>
    <p:sldLayoutId id="2147483701" r:id="rId87"/>
    <p:sldLayoutId id="2147483700" r:id="rId88"/>
    <p:sldLayoutId id="2147483679" r:id="rId89"/>
    <p:sldLayoutId id="2147483678" r:id="rId90"/>
    <p:sldLayoutId id="2147483669" r:id="rId9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../Desktop/Paint%20(2).lnk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../Desktop/Paint%20(2).lnk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5.xml"/><Relationship Id="rId1" Type="http://schemas.openxmlformats.org/officeDocument/2006/relationships/audio" Target="file:///D:\NHAC%20THIEU%20NHI\nhac%20thieu%20nhi%20Tieu%20hoc\lop%203\2.BAI%20CA%20DI%20HOC.mi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gif"/><Relationship Id="rId3" Type="http://schemas.openxmlformats.org/officeDocument/2006/relationships/audio" Target="../media/media2.mp3"/><Relationship Id="rId7" Type="http://schemas.openxmlformats.org/officeDocument/2006/relationships/image" Target="../media/image6.png"/><Relationship Id="rId12" Type="http://schemas.openxmlformats.org/officeDocument/2006/relationships/image" Target="../media/image36.wmf"/><Relationship Id="rId17" Type="http://schemas.openxmlformats.org/officeDocument/2006/relationships/image" Target="../media/image5.png"/><Relationship Id="rId2" Type="http://schemas.microsoft.com/office/2007/relationships/media" Target="../media/media2.mp3"/><Relationship Id="rId16" Type="http://schemas.openxmlformats.org/officeDocument/2006/relationships/image" Target="../media/image40.gif"/><Relationship Id="rId1" Type="http://schemas.openxmlformats.org/officeDocument/2006/relationships/audio" Target="123.mp3" TargetMode="External"/><Relationship Id="rId6" Type="http://schemas.openxmlformats.org/officeDocument/2006/relationships/image" Target="../media/image31.gif"/><Relationship Id="rId11" Type="http://schemas.openxmlformats.org/officeDocument/2006/relationships/image" Target="../media/image35.gif"/><Relationship Id="rId5" Type="http://schemas.openxmlformats.org/officeDocument/2006/relationships/image" Target="../media/image30.gif"/><Relationship Id="rId15" Type="http://schemas.openxmlformats.org/officeDocument/2006/relationships/image" Target="../media/image39.gif"/><Relationship Id="rId10" Type="http://schemas.openxmlformats.org/officeDocument/2006/relationships/image" Target="../media/image34.gif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3.png"/><Relationship Id="rId14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gif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11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gif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0"/>
            <a:ext cx="9372600" cy="7086600"/>
            <a:chOff x="0" y="-10"/>
            <a:chExt cx="5760" cy="4330"/>
          </a:xfrm>
        </p:grpSpPr>
        <p:pic>
          <p:nvPicPr>
            <p:cNvPr id="2077" name="Picture 25" descr="Animat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Picture 26" descr="Animat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9" name="Picture 27" descr="Animat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0" name="Picture 28" descr="Animat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527" name="AutoShape 39"/>
          <p:cNvSpPr>
            <a:spLocks noChangeArrowheads="1"/>
          </p:cNvSpPr>
          <p:nvPr/>
        </p:nvSpPr>
        <p:spPr bwMode="auto">
          <a:xfrm>
            <a:off x="2819400" y="3124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28" name="AutoShape 40"/>
          <p:cNvSpPr>
            <a:spLocks noChangeArrowheads="1"/>
          </p:cNvSpPr>
          <p:nvPr/>
        </p:nvSpPr>
        <p:spPr bwMode="auto">
          <a:xfrm>
            <a:off x="2971800" y="2989263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29" name="AutoShape 41"/>
          <p:cNvSpPr>
            <a:spLocks noChangeArrowheads="1"/>
          </p:cNvSpPr>
          <p:nvPr/>
        </p:nvSpPr>
        <p:spPr bwMode="auto">
          <a:xfrm>
            <a:off x="2895600" y="2286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0" name="AutoShape 42"/>
          <p:cNvSpPr>
            <a:spLocks noChangeArrowheads="1"/>
          </p:cNvSpPr>
          <p:nvPr/>
        </p:nvSpPr>
        <p:spPr bwMode="auto">
          <a:xfrm>
            <a:off x="3200400" y="2590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1" name="AutoShape 43"/>
          <p:cNvSpPr>
            <a:spLocks noChangeArrowheads="1"/>
          </p:cNvSpPr>
          <p:nvPr/>
        </p:nvSpPr>
        <p:spPr bwMode="auto">
          <a:xfrm>
            <a:off x="3505200" y="2438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2" name="AutoShape 44"/>
          <p:cNvSpPr>
            <a:spLocks noChangeArrowheads="1"/>
          </p:cNvSpPr>
          <p:nvPr/>
        </p:nvSpPr>
        <p:spPr bwMode="auto">
          <a:xfrm>
            <a:off x="3200400" y="2209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3" name="AutoShape 45"/>
          <p:cNvSpPr>
            <a:spLocks noChangeArrowheads="1"/>
          </p:cNvSpPr>
          <p:nvPr/>
        </p:nvSpPr>
        <p:spPr bwMode="auto">
          <a:xfrm>
            <a:off x="4262438" y="3675063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4" name="AutoShape 46"/>
          <p:cNvSpPr>
            <a:spLocks noChangeArrowheads="1"/>
          </p:cNvSpPr>
          <p:nvPr/>
        </p:nvSpPr>
        <p:spPr bwMode="auto">
          <a:xfrm>
            <a:off x="4872038" y="3903663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5" name="AutoShape 47"/>
          <p:cNvSpPr>
            <a:spLocks noChangeArrowheads="1"/>
          </p:cNvSpPr>
          <p:nvPr/>
        </p:nvSpPr>
        <p:spPr bwMode="auto">
          <a:xfrm>
            <a:off x="4033838" y="4132263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6" name="AutoShape 48"/>
          <p:cNvSpPr>
            <a:spLocks noChangeArrowheads="1"/>
          </p:cNvSpPr>
          <p:nvPr/>
        </p:nvSpPr>
        <p:spPr bwMode="auto">
          <a:xfrm>
            <a:off x="4491038" y="3294063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7" name="AutoShape 49"/>
          <p:cNvSpPr>
            <a:spLocks noChangeArrowheads="1"/>
          </p:cNvSpPr>
          <p:nvPr/>
        </p:nvSpPr>
        <p:spPr bwMode="auto">
          <a:xfrm>
            <a:off x="4038600" y="3657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8" name="AutoShape 50"/>
          <p:cNvSpPr>
            <a:spLocks noChangeArrowheads="1"/>
          </p:cNvSpPr>
          <p:nvPr/>
        </p:nvSpPr>
        <p:spPr bwMode="auto">
          <a:xfrm>
            <a:off x="4572000" y="3657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9" name="AutoShape 51"/>
          <p:cNvSpPr>
            <a:spLocks noChangeArrowheads="1"/>
          </p:cNvSpPr>
          <p:nvPr/>
        </p:nvSpPr>
        <p:spPr bwMode="auto">
          <a:xfrm>
            <a:off x="4419600" y="4114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40" name="AutoShape 52"/>
          <p:cNvSpPr>
            <a:spLocks noChangeArrowheads="1"/>
          </p:cNvSpPr>
          <p:nvPr/>
        </p:nvSpPr>
        <p:spPr bwMode="auto">
          <a:xfrm>
            <a:off x="4876800" y="4191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42" name="AutoShape 54"/>
          <p:cNvSpPr>
            <a:spLocks noChangeArrowheads="1"/>
          </p:cNvSpPr>
          <p:nvPr/>
        </p:nvSpPr>
        <p:spPr bwMode="auto">
          <a:xfrm>
            <a:off x="4267200" y="4572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071" name="Picture 59" descr="three-violet-flower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5943600"/>
            <a:ext cx="487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2" name="Rectangle 201"/>
          <p:cNvSpPr>
            <a:spLocks noChangeArrowheads="1"/>
          </p:cNvSpPr>
          <p:nvPr/>
        </p:nvSpPr>
        <p:spPr bwMode="auto">
          <a:xfrm>
            <a:off x="1410513" y="2133600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 : TIN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 LỚP 3</a:t>
            </a:r>
            <a:endParaRPr lang="en-US" alt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47389" y="4570432"/>
            <a:ext cx="58832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Đào Hoàng Hà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1158299" y="877669"/>
            <a:ext cx="76047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 QUANG TRUNG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3066">
            <a:off x="294859" y="1952051"/>
            <a:ext cx="1766438" cy="2351399"/>
          </a:xfrm>
          <a:prstGeom prst="rect">
            <a:avLst/>
          </a:prstGeom>
        </p:spPr>
      </p:pic>
      <p:pic>
        <p:nvPicPr>
          <p:cNvPr id="3" name="V.A – Thiếu Nhi Thế Giới Liên Hoa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39000" y="3553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979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012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7292"/>
            <a:ext cx="8915400" cy="438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0E2307F-6CFA-4EF6-AB25-4CD1E739B9E5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000"/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 VẼ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8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0" y="25146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0" y="29718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Chọn độ dày nét vẽ:</a:t>
            </a:r>
          </a:p>
        </p:txBody>
      </p:sp>
      <p:pic>
        <p:nvPicPr>
          <p:cNvPr id="21506" name="Picture 2" descr="Hình ảnh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86175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5715000" y="3581400"/>
            <a:ext cx="3200400" cy="2743200"/>
          </a:xfrm>
          <a:prstGeom prst="cloudCallout">
            <a:avLst>
              <a:gd name="adj1" fmla="val -81847"/>
              <a:gd name="adj2" fmla="val 5127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tx2"/>
                </a:solidFill>
              </a:rPr>
              <a:t>Thảo luận nhóm đôi</a:t>
            </a:r>
            <a:br>
              <a:rPr lang="en-US" altLang="en-US" sz="2400">
                <a:solidFill>
                  <a:schemeClr val="tx2"/>
                </a:solidFill>
              </a:rPr>
            </a:br>
            <a:r>
              <a:rPr lang="en-US" altLang="en-US" sz="2400">
                <a:solidFill>
                  <a:schemeClr val="tx2"/>
                </a:solidFill>
              </a:rPr>
              <a:t>Tìm hiểu các bước chọn độ dày nét vẽ</a:t>
            </a:r>
          </a:p>
        </p:txBody>
      </p:sp>
      <p:sp>
        <p:nvSpPr>
          <p:cNvPr id="7177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9DA5F3B-93F8-4822-A506-A7A0FD177F3A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000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 VẼ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3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0" y="3276600"/>
            <a:ext cx="9144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độ dày nét vẽ: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thực hiện thao tác chọn độ dày nét vẽ theo hướng dẫn.</a:t>
            </a:r>
          </a:p>
        </p:txBody>
      </p:sp>
      <p:pic>
        <p:nvPicPr>
          <p:cNvPr id="8197" name="Picture 5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096000"/>
            <a:ext cx="60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1"/>
          <p:cNvSpPr txBox="1">
            <a:spLocks noChangeArrowheads="1"/>
          </p:cNvSpPr>
          <p:nvPr/>
        </p:nvSpPr>
        <p:spPr bwMode="auto">
          <a:xfrm>
            <a:off x="0" y="2667000"/>
            <a:ext cx="868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pic>
        <p:nvPicPr>
          <p:cNvPr id="2050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5175"/>
            <a:ext cx="266858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8EE5385-67A5-433E-A29A-53E310B8860E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000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 VẼ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81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-38100" y="249992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altLang="en-US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7" name="TextBox 8"/>
          <p:cNvSpPr txBox="1">
            <a:spLocks noChangeArrowheads="1"/>
          </p:cNvSpPr>
          <p:nvPr/>
        </p:nvSpPr>
        <p:spPr bwMode="auto">
          <a:xfrm>
            <a:off x="-214312" y="5273675"/>
            <a:ext cx="8763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38100" y="3778251"/>
            <a:ext cx="8686800" cy="579438"/>
            <a:chOff x="288" y="576"/>
            <a:chExt cx="5472" cy="365"/>
          </a:xfrm>
        </p:grpSpPr>
        <p:sp>
          <p:nvSpPr>
            <p:cNvPr id="9226" name="TextBox 2"/>
            <p:cNvSpPr txBox="1">
              <a:spLocks noChangeArrowheads="1"/>
            </p:cNvSpPr>
            <p:nvPr/>
          </p:nvSpPr>
          <p:spPr bwMode="auto">
            <a:xfrm>
              <a:off x="288" y="576"/>
              <a:ext cx="54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14350" indent="-5143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i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b="1" i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altLang="en-US" b="1" i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en-US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altLang="en-US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endPara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227" name="Picture 3" descr="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44" y="62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4357689"/>
            <a:ext cx="8610600" cy="1066800"/>
            <a:chOff x="0" y="1056"/>
            <a:chExt cx="5424" cy="672"/>
          </a:xfrm>
        </p:grpSpPr>
        <p:sp>
          <p:nvSpPr>
            <p:cNvPr id="9224" name="TextBox 2"/>
            <p:cNvSpPr txBox="1">
              <a:spLocks noChangeArrowheads="1"/>
            </p:cNvSpPr>
            <p:nvPr/>
          </p:nvSpPr>
          <p:spPr bwMode="auto">
            <a:xfrm>
              <a:off x="0" y="1056"/>
              <a:ext cx="542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14350" indent="-5143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altLang="en-US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alt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Nháy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kích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nét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9225" name="Picture 6" descr="9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" y="1056"/>
              <a:ext cx="428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-76200" y="3008315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223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51D6C45-5461-4B6F-B55E-41CECB3BF943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000"/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 VẼ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0" y="2016671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en-US" altLang="en-US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0" y="2338208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pic>
        <p:nvPicPr>
          <p:cNvPr id="21506" name="Picture 2" descr="Hình ảnh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86175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5715000" y="3581400"/>
            <a:ext cx="3200400" cy="2743200"/>
          </a:xfrm>
          <a:prstGeom prst="cloudCallout">
            <a:avLst>
              <a:gd name="adj1" fmla="val -81847"/>
              <a:gd name="adj2" fmla="val 5127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 err="1">
                <a:solidFill>
                  <a:srgbClr val="FF0000"/>
                </a:solidFill>
              </a:rPr>
              <a:t>Thảo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luận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nhóm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đôi</a:t>
            </a:r>
            <a:r>
              <a:rPr lang="en-US" altLang="en-US" sz="2400" dirty="0">
                <a:solidFill>
                  <a:srgbClr val="FF0000"/>
                </a:solidFill>
              </a:rPr>
              <a:t/>
            </a:r>
            <a:br>
              <a:rPr lang="en-US" altLang="en-US" sz="2400" dirty="0">
                <a:solidFill>
                  <a:srgbClr val="FF0000"/>
                </a:solidFill>
              </a:rPr>
            </a:br>
            <a:r>
              <a:rPr lang="en-US" altLang="en-US" sz="2400" dirty="0" err="1">
                <a:solidFill>
                  <a:srgbClr val="FF0000"/>
                </a:solidFill>
              </a:rPr>
              <a:t>Tìm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hiểu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các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bước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chọn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màu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nét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vẽ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46089" name="TextBox 1"/>
          <p:cNvSpPr txBox="1">
            <a:spLocks noChangeArrowheads="1"/>
          </p:cNvSpPr>
          <p:nvPr/>
        </p:nvSpPr>
        <p:spPr bwMode="auto">
          <a:xfrm>
            <a:off x="0" y="2971800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Chọn màu nét vẽ:</a:t>
            </a:r>
          </a:p>
        </p:txBody>
      </p:sp>
      <p:sp>
        <p:nvSpPr>
          <p:cNvPr id="10249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7222A56-CD12-48C2-B41E-89872DF03B6E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000"/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 VẼ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1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animBg="1"/>
      <p:bldP spid="460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0" y="3124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Chọn màu nét vẽ: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thực hiện thao tác chọn màu vẽ theo hướng dẫn.</a:t>
            </a:r>
          </a:p>
        </p:txBody>
      </p:sp>
      <p:pic>
        <p:nvPicPr>
          <p:cNvPr id="11269" name="Picture 5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096000"/>
            <a:ext cx="60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0" y="26670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pic>
        <p:nvPicPr>
          <p:cNvPr id="2050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5175"/>
            <a:ext cx="266858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4F46C1D-FBDB-42DC-B14C-10987AF2EDB2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000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 VẼ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79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2667000"/>
            <a:ext cx="9144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altLang="en-US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vẽ được hình tròn hoặc hình vuông, em chọn công cụ        hoặc        trong số các hình mẫu rồi nhấn phím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lang="en-US" altLang="en-US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lúc vẽ.</a:t>
            </a:r>
          </a:p>
        </p:txBody>
      </p:sp>
      <p:pic>
        <p:nvPicPr>
          <p:cNvPr id="10245" name="Picture 4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52800"/>
            <a:ext cx="6096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2800"/>
            <a:ext cx="5334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05325"/>
            <a:ext cx="82296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381000" y="6096000"/>
            <a:ext cx="10668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10257" name="Oval 17"/>
          <p:cNvSpPr>
            <a:spLocks noChangeArrowheads="1"/>
          </p:cNvSpPr>
          <p:nvPr/>
        </p:nvSpPr>
        <p:spPr bwMode="auto">
          <a:xfrm>
            <a:off x="5029200" y="6096000"/>
            <a:ext cx="10668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12296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8DB9DFA-8827-454E-97B6-E7162E5FC9C3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000"/>
          </a:p>
        </p:txBody>
      </p:sp>
      <p:sp>
        <p:nvSpPr>
          <p:cNvPr id="12300" name="Rectangle 14"/>
          <p:cNvSpPr>
            <a:spLocks noChangeArrowheads="1"/>
          </p:cNvSpPr>
          <p:nvPr/>
        </p:nvSpPr>
        <p:spPr bwMode="auto">
          <a:xfrm>
            <a:off x="457200" y="1989138"/>
            <a:ext cx="2065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3600" b="1" i="1" u="sng">
                <a:solidFill>
                  <a:srgbClr val="0000FF"/>
                </a:solidFill>
                <a:latin typeface="Times New Roman" panose="02020603050405020304" pitchFamily="18" charset="0"/>
              </a:rPr>
              <a:t>Chú ý:</a:t>
            </a:r>
            <a:r>
              <a:rPr lang="en-US" altLang="en-US"/>
              <a:t>   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 VẼ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79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254" grpId="0" animBg="1"/>
      <p:bldP spid="102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28600" y="2819400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6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36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315" name="TextBox 13"/>
          <p:cNvSpPr txBox="1">
            <a:spLocks noChangeArrowheads="1"/>
          </p:cNvSpPr>
          <p:nvPr/>
        </p:nvSpPr>
        <p:spPr bwMode="auto">
          <a:xfrm>
            <a:off x="457200" y="50292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Chọn màu Color1 cho nét vẽ.</a:t>
            </a:r>
          </a:p>
        </p:txBody>
      </p:sp>
      <p:sp>
        <p:nvSpPr>
          <p:cNvPr id="13316" name="TextBox 10"/>
          <p:cNvSpPr txBox="1">
            <a:spLocks noChangeArrowheads="1"/>
          </p:cNvSpPr>
          <p:nvPr/>
        </p:nvSpPr>
        <p:spPr bwMode="auto">
          <a:xfrm>
            <a:off x="0" y="579120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</a:t>
            </a: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chuyển con trỏ chuột vào trang vẽ, nhấn giữ nút trái chuột và kéo thả để vẽ hình.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4800" y="4343400"/>
            <a:ext cx="9601200" cy="579438"/>
            <a:chOff x="96" y="1152"/>
            <a:chExt cx="6048" cy="365"/>
          </a:xfrm>
        </p:grpSpPr>
        <p:sp>
          <p:nvSpPr>
            <p:cNvPr id="14347" name="TextBox 10"/>
            <p:cNvSpPr txBox="1">
              <a:spLocks noChangeArrowheads="1"/>
            </p:cNvSpPr>
            <p:nvPr/>
          </p:nvSpPr>
          <p:spPr bwMode="auto">
            <a:xfrm>
              <a:off x="96" y="1152"/>
              <a:ext cx="60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14350" indent="-5143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b="1" i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1:</a:t>
              </a:r>
              <a:r>
                <a:rPr lang="en-US" altLang="en-US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Chọn hình        trong danh sách hình mẫu.</a:t>
              </a:r>
            </a:p>
          </p:txBody>
        </p:sp>
        <p:pic>
          <p:nvPicPr>
            <p:cNvPr id="14348" name="Picture 11" descr="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200"/>
              <a:ext cx="384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228600" y="3505200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Các bước chọn màu nét vẽ:</a:t>
            </a:r>
          </a:p>
        </p:txBody>
      </p:sp>
      <p:sp>
        <p:nvSpPr>
          <p:cNvPr id="14346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39B1157-235E-42F7-8606-8F3ECCDE7C5E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000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 VẼ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0" y="2357437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</p:spTree>
    <p:extLst>
      <p:ext uri="{BB962C8B-B14F-4D97-AF65-F5344CB8AC3E}">
        <p14:creationId xmlns:p14="http://schemas.microsoft.com/office/powerpoint/2010/main" val="257378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1295400" y="2514600"/>
            <a:ext cx="6640513" cy="1712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2A64EEF-48AD-42BC-B20E-C1C5648B73FB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000"/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 VẼ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1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76200" y="2313781"/>
            <a:ext cx="8686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hangingPunct="1">
              <a:defRPr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80962" y="1902122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293" name="Picture 9" descr="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0" r="3604" b="8966"/>
          <a:stretch>
            <a:fillRect/>
          </a:stretch>
        </p:blipFill>
        <p:spPr bwMode="auto">
          <a:xfrm>
            <a:off x="557212" y="2455069"/>
            <a:ext cx="8153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52925"/>
            <a:ext cx="777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Slide Number Placeholder 9"/>
          <p:cNvSpPr txBox="1">
            <a:spLocks noGrp="1"/>
          </p:cNvSpPr>
          <p:nvPr/>
        </p:nvSpPr>
        <p:spPr bwMode="auto">
          <a:xfrm>
            <a:off x="7086600" y="6678613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49F664C-D15E-4A53-8656-7D1DCC459716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000"/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072" y="948185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 VẼ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062288" y="2971800"/>
            <a:ext cx="31337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KIỂM TRA BÀI CŨ</a:t>
            </a: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2200275" y="881063"/>
            <a:ext cx="4849813" cy="4797425"/>
          </a:xfrm>
          <a:prstGeom prst="flowChartConnector">
            <a:avLst/>
          </a:prstGeom>
          <a:noFill/>
          <a:ln w="57150" cmpd="thinThick">
            <a:solidFill>
              <a:srgbClr val="66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2879725" y="1552575"/>
            <a:ext cx="3538538" cy="3579813"/>
          </a:xfrm>
          <a:prstGeom prst="flowChartConnector">
            <a:avLst/>
          </a:prstGeom>
          <a:noFill/>
          <a:ln w="57150" cmpd="thinThick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1590675" y="271463"/>
            <a:ext cx="6019800" cy="5943600"/>
          </a:xfrm>
          <a:prstGeom prst="flowChartConnector">
            <a:avLst/>
          </a:prstGeom>
          <a:noFill/>
          <a:ln w="57150" cmpd="thinThick">
            <a:solidFill>
              <a:srgbClr val="FF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 b="1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pic>
        <p:nvPicPr>
          <p:cNvPr id="2064" name="2.BAI CA DI HOC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251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1">
            <a:extLst>
              <a:ext uri="{FF2B5EF4-FFF2-40B4-BE49-F238E27FC236}">
                <a16:creationId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 VẼ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22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4"/>
                </p:tgtEl>
              </p:cMediaNode>
            </p:audio>
          </p:childTnLst>
        </p:cTn>
      </p:par>
    </p:tnLst>
    <p:bldLst>
      <p:bldP spid="2060" grpId="0"/>
      <p:bldP spid="2061" grpId="0" animBg="1"/>
      <p:bldP spid="2062" grpId="0" animBg="1"/>
      <p:bldP spid="20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-2057400" y="2313874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85725" y="2842457"/>
            <a:ext cx="8686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hangingPunct="1">
              <a:defRPr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-17500" y="2829175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ôtô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ôtô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99213"/>
            <a:ext cx="3810000" cy="2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Slide Number Placeholder 9"/>
          <p:cNvSpPr txBox="1">
            <a:spLocks noGrp="1"/>
          </p:cNvSpPr>
          <p:nvPr/>
        </p:nvSpPr>
        <p:spPr bwMode="auto">
          <a:xfrm>
            <a:off x="7048500" y="6964363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3B2E1AB-0EE9-4249-A529-03F71DEBAE02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000"/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5" y="1088170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NÉT VẼ(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80" y="13306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80524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-71438" y="2699059"/>
            <a:ext cx="868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341" name="Picture 7" descr="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657600"/>
            <a:ext cx="83058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>
            <a:extLst>
              <a:ext uri="{FF2B5EF4-FFF2-40B4-BE49-F238E27FC236}">
                <a16:creationId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228600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8" y="838200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 VẼ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1586856" y="1981200"/>
            <a:ext cx="4966344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kern="1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HOẠT ĐÔNG THỰC HÀNH.</a:t>
            </a:r>
            <a:endParaRPr lang="en-US" sz="3600" b="1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2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1295400" y="2514600"/>
            <a:ext cx="6640513" cy="1712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kern="1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HOẠT ĐÔNG ỨNG DỤNG, MỞ RỘNG.</a:t>
            </a:r>
            <a:endParaRPr lang="en-US" sz="3600" b="1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 VẼ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52400" y="2514600"/>
            <a:ext cx="8686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Em hãy vẽ một vài vật dụng bất kỳ trong gia đình (ví dụ: ti vi, bàn ghế, tủ lạnh,…). So sánh với bạn xem ai vẽ đẹp hơn.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 VẼ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2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or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7524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7381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12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3" name="WordArt 9"/>
          <p:cNvSpPr>
            <a:spLocks noChangeArrowheads="1" noChangeShapeType="1" noTextEdit="1"/>
          </p:cNvSpPr>
          <p:nvPr/>
        </p:nvSpPr>
        <p:spPr bwMode="auto">
          <a:xfrm>
            <a:off x="422275" y="914400"/>
            <a:ext cx="8153400" cy="24384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algn="b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Chúc các em chăm ngoan - học giỏi</a:t>
            </a:r>
            <a:endParaRPr lang="en-US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sy="50000" kx="-2453608" algn="b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26" name="Picture 11" descr="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2" descr="0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4" descr="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238375"/>
            <a:ext cx="7620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5" descr="bloema1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2514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3" descr="b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8171">
            <a:off x="-228600" y="4114800"/>
            <a:ext cx="2198688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52" descr="POINSET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53" descr="POINSET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2382" y="2381"/>
            <a:ext cx="1447800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218" name="Picture 154" descr="balonnen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2941638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4" name="Group 158"/>
          <p:cNvGrpSpPr>
            <a:grpSpLocks/>
          </p:cNvGrpSpPr>
          <p:nvPr/>
        </p:nvGrpSpPr>
        <p:grpSpPr bwMode="auto">
          <a:xfrm>
            <a:off x="1752600" y="5410200"/>
            <a:ext cx="1981200" cy="1447800"/>
            <a:chOff x="5760" y="2544"/>
            <a:chExt cx="1111" cy="768"/>
          </a:xfrm>
        </p:grpSpPr>
        <p:pic>
          <p:nvPicPr>
            <p:cNvPr id="30755" name="Picture 159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6" name="Picture 160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5" name="Group 161"/>
          <p:cNvGrpSpPr>
            <a:grpSpLocks/>
          </p:cNvGrpSpPr>
          <p:nvPr/>
        </p:nvGrpSpPr>
        <p:grpSpPr bwMode="auto">
          <a:xfrm>
            <a:off x="2590800" y="3810000"/>
            <a:ext cx="1295400" cy="762000"/>
            <a:chOff x="5760" y="2544"/>
            <a:chExt cx="1111" cy="768"/>
          </a:xfrm>
        </p:grpSpPr>
        <p:pic>
          <p:nvPicPr>
            <p:cNvPr id="30753" name="Picture 162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4" name="Picture 163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6" name="Group 164"/>
          <p:cNvGrpSpPr>
            <a:grpSpLocks/>
          </p:cNvGrpSpPr>
          <p:nvPr/>
        </p:nvGrpSpPr>
        <p:grpSpPr bwMode="auto">
          <a:xfrm>
            <a:off x="1295400" y="3657600"/>
            <a:ext cx="1295400" cy="990600"/>
            <a:chOff x="5760" y="2544"/>
            <a:chExt cx="1111" cy="768"/>
          </a:xfrm>
        </p:grpSpPr>
        <p:pic>
          <p:nvPicPr>
            <p:cNvPr id="30751" name="Picture 165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2" name="Picture 166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7" name="Group 167"/>
          <p:cNvGrpSpPr>
            <a:grpSpLocks/>
          </p:cNvGrpSpPr>
          <p:nvPr/>
        </p:nvGrpSpPr>
        <p:grpSpPr bwMode="auto">
          <a:xfrm>
            <a:off x="6400800" y="5334000"/>
            <a:ext cx="2057400" cy="1524000"/>
            <a:chOff x="5760" y="2544"/>
            <a:chExt cx="1111" cy="768"/>
          </a:xfrm>
        </p:grpSpPr>
        <p:pic>
          <p:nvPicPr>
            <p:cNvPr id="30749" name="Picture 168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0" name="Picture 169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8" name="Group 170"/>
          <p:cNvGrpSpPr>
            <a:grpSpLocks/>
          </p:cNvGrpSpPr>
          <p:nvPr/>
        </p:nvGrpSpPr>
        <p:grpSpPr bwMode="auto">
          <a:xfrm>
            <a:off x="6781800" y="3657600"/>
            <a:ext cx="990600" cy="990600"/>
            <a:chOff x="5760" y="2544"/>
            <a:chExt cx="1111" cy="768"/>
          </a:xfrm>
        </p:grpSpPr>
        <p:pic>
          <p:nvPicPr>
            <p:cNvPr id="30747" name="Picture 171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8" name="Picture 172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9" name="Group 173"/>
          <p:cNvGrpSpPr>
            <a:grpSpLocks/>
          </p:cNvGrpSpPr>
          <p:nvPr/>
        </p:nvGrpSpPr>
        <p:grpSpPr bwMode="auto">
          <a:xfrm>
            <a:off x="7543800" y="3886200"/>
            <a:ext cx="1066800" cy="1143000"/>
            <a:chOff x="5760" y="2544"/>
            <a:chExt cx="1111" cy="768"/>
          </a:xfrm>
        </p:grpSpPr>
        <p:pic>
          <p:nvPicPr>
            <p:cNvPr id="30745" name="Picture 174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6" name="Picture 175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0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3400" y="-2286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58000" y="16764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505200" y="16764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505200" y="-1524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19800" y="762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.A – Tiếng Hát Bạn Bè Mình Beat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380288" y="4593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2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8 -0.12835 C 0.06944 -0.12326 0.0026 -0.1302 -0.02031 -0.13066 C -0.0599 -0.12997 -0.09965 -0.12974 -0.13924 -0.12835 C -0.14531 -0.12812 -0.15504 -0.1228 -0.15955 -0.11702 C -0.16337 -0.11193 -0.16563 -0.10384 -0.17066 -0.10129 C -0.17934 -0.09713 -0.18559 -0.08742 -0.1941 -0.08325 C -0.19948 -0.07493 -0.20209 -0.06591 -0.2066 -0.0562 C -0.2066 -0.05596 -0.21285 -0.04278 -0.21285 -0.04255 C -0.21389 -0.03793 -0.21493 -0.03353 -0.21597 -0.02891 C -0.2165 -0.02659 -0.21771 -0.0222 -0.21771 -0.02197 C -0.21632 0.01018 -0.21563 0.01388 -0.21129 0.03862 C -0.21233 0.05366 -0.21268 0.06892 -0.21441 0.08395 C -0.21493 0.08835 -0.22344 0.10523 -0.22396 0.10639 C -0.22691 0.11309 -0.22847 0.12003 -0.2316 0.12674 C -0.23125 0.13714 -0.23195 0.19126 -0.22691 0.21254 C -0.22604 0.21601 -0.22361 0.21832 -0.22222 0.22156 C -0.2191 0.22965 -0.21771 0.24075 -0.21441 0.24861 C -0.20712 0.26573 -0.19931 0.28446 -0.19097 0.30065 C -0.18854 0.31406 -0.18611 0.3099 -0.1816 0.321 C -0.17969 0.32563 -0.179 0.33187 -0.17691 0.3365 C -0.17361 0.34436 -0.16945 0.35153 -0.1658 0.35916 C -0.1632 0.37188 -0.16667 0.36009 -0.15816 0.37257 C -0.15695 0.37442 -0.15643 0.37766 -0.15486 0.37951 C -0.14479 0.39223 -0.129 0.40518 -0.1158 0.40865 C -0.09879 0.42137 -0.10764 0.41813 -0.0783 0.41536 C -0.06806 0.39339 -0.06875 0.36332 -0.06424 0.33881 C -0.06476 0.31869 -0.06493 0.29834 -0.0658 0.27799 C -0.06632 0.26642 -0.07257 0.25509 -0.07518 0.24422 C -0.08108 0.21832 -0.075 0.23381 -0.08143 0.21924 C -0.08872 0.17762 -0.08472 0.15981 -0.08299 0.10199 C -0.08264 0.09297 -0.07743 0.08326 -0.07205 0.07933 C -0.06528 0.07447 -0.05573 0.07424 -0.04844 0.07262 C -0.00938 0.07331 0.02969 0.07285 0.06892 0.07493 C 0.07812 0.0754 0.09548 0.08603 0.09548 0.08626 C 0.10295 0.09367 0.11302 0.09505 0.12205 0.09737 C 0.13055 0.10592 0.14166 0.108 0.15173 0.11101 C 0.16666 0.12165 0.17847 0.12072 0.19566 0.12234 C 0.23837 0.12072 0.28125 0.12049 0.32396 0.11772 C 0.33594 0.11702 0.34844 0.10615 0.35989 0.10199 C 0.36389 0.09783 0.36684 0.09228 0.37083 0.08835 C 0.37934 0.08025 0.38889 0.07563 0.39739 0.06799 C 0.41597 0.03122 0.41753 -0.01411 0.42725 -0.0562 C 0.42708 -0.0666 0.43524 -0.13991 0.41319 -0.15102 C 0.40434 -0.1605 0.3941 -0.16512 0.38333 -0.16905 C 0.36857 -0.18293 0.3441 -0.18571 0.32708 -0.18941 C 0.30729 -0.18779 0.28732 -0.18686 0.26771 -0.18478 C 0.2618 -0.18409 0.26319 -0.18154 0.25972 -0.17576 C 0.25278 -0.1635 0.24757 -0.14061 0.23941 -0.13298 C 0.23698 -0.12604 0.23385 -0.11979 0.2316 -0.11263 C 0.22743 -0.09898 0.22465 -0.08372 0.22066 -0.06961 C 0.21962 -0.06128 0.21857 -0.05319 0.21753 -0.04486 C 0.21684 -0.03885 0.21736 -0.03238 0.21597 -0.02682 C 0.21475 -0.02243 0.2118 -0.01919 0.20972 -0.01549 C 0.2066 0.00717 0.20017 0.02868 0.1941 0.04996 C 0.19028 0.06291 0.18819 0.07632 0.18316 0.08835 C 0.18194 0.09112 0.17986 0.09251 0.1783 0.09505 C 0.17291 0.10453 0.16771 0.11448 0.16285 0.12419 C 0.16111 0.12743 0.15816 0.13344 0.15816 0.13367 C 0.15538 0.14501 0.14653 0.15102 0.13923 0.15611 C 0.13107 0.1679 0.13819 0.15981 0.12361 0.16513 C 0.11493 0.16813 0.10694 0.17461 0.09861 0.17877 C 0.09132 0.18247 0.09618 0.17947 0.08767 0.18317 C 0.08437 0.18455 0.0783 0.18779 0.0783 0.18802 C 0.06423 0.20305 0.04375 0.20976 0.02656 0.21254 C 0.01875 0.21647 0.01562 0.21485 0.00937 0.22387 C 0.00781 0.23058 0.00538 0.23566 0.00312 0.24191 " pathEditMode="relative" rAng="0" ptsTypes="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24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92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repeatCount="5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127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80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" y="1635919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 err="1" smtClean="0">
                <a:solidFill>
                  <a:srgbClr val="0000FF"/>
                </a:solidFill>
              </a:rPr>
              <a:t>Câu</a:t>
            </a:r>
            <a:r>
              <a:rPr lang="en-US" altLang="en-US" sz="2800" b="1" u="sng" dirty="0" smtClean="0">
                <a:solidFill>
                  <a:srgbClr val="0000FF"/>
                </a:solidFill>
              </a:rPr>
              <a:t> 1: </a:t>
            </a:r>
            <a:r>
              <a:rPr lang="en-US" altLang="en-US" dirty="0" err="1" smtClean="0">
                <a:solidFill>
                  <a:srgbClr val="0000FF"/>
                </a:solidFill>
              </a:rPr>
              <a:t>Để</a:t>
            </a:r>
            <a:r>
              <a:rPr lang="en-US" altLang="en-US" dirty="0" smtClean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khởi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động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phần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mềm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vẽ</a:t>
            </a:r>
            <a:r>
              <a:rPr lang="en-US" altLang="en-US" dirty="0">
                <a:solidFill>
                  <a:srgbClr val="0000FF"/>
                </a:solidFill>
              </a:rPr>
              <a:t> Paint </a:t>
            </a:r>
            <a:r>
              <a:rPr lang="en-US" altLang="en-US" dirty="0" err="1">
                <a:solidFill>
                  <a:srgbClr val="0000FF"/>
                </a:solidFill>
              </a:rPr>
              <a:t>em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thực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hiện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thao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tác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nào</a:t>
            </a:r>
            <a:r>
              <a:rPr lang="en-US" altLang="en-US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352425" y="2862263"/>
            <a:ext cx="533400" cy="533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352425" y="3775076"/>
            <a:ext cx="533400" cy="533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352425" y="4502151"/>
            <a:ext cx="533400" cy="533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352425" y="5416551"/>
            <a:ext cx="533400" cy="533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14425" y="2938463"/>
            <a:ext cx="891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Nháy chuột trái lên biểu tượng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2709863"/>
            <a:ext cx="838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14425" y="3776663"/>
            <a:ext cx="891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Nháy chuột phải lên biểu tượng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3624263"/>
            <a:ext cx="838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14425" y="4581526"/>
            <a:ext cx="891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Nháy đúp chuột lên biểu tượng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4386263"/>
            <a:ext cx="838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190625" y="5419726"/>
            <a:ext cx="891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Kéo thả chuột lên biểu tượng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5224463"/>
            <a:ext cx="838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352425" y="4489451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088" name="Slide Number Placeholder 20"/>
          <p:cNvSpPr txBox="1">
            <a:spLocks noGrp="1"/>
          </p:cNvSpPr>
          <p:nvPr/>
        </p:nvSpPr>
        <p:spPr bwMode="auto">
          <a:xfrm>
            <a:off x="6524625" y="7146926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2A4914C-44AA-48A3-B172-E9449EE86A2C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000"/>
          </a:p>
        </p:txBody>
      </p:sp>
      <p:pic>
        <p:nvPicPr>
          <p:cNvPr id="23" name="Picture 5" descr="15-5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399"/>
            <a:ext cx="198120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221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/>
      <p:bldP spid="14" grpId="0"/>
      <p:bldP spid="16" grpId="0"/>
      <p:bldP spid="18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974725" y="846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48131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05813" y="6530975"/>
            <a:ext cx="271462" cy="327025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8132" name="Picture 5" descr="15-5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198120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12"/>
          <p:cNvSpPr txBox="1">
            <a:spLocks noChangeArrowheads="1"/>
          </p:cNvSpPr>
          <p:nvPr/>
        </p:nvSpPr>
        <p:spPr bwMode="auto">
          <a:xfrm>
            <a:off x="0" y="1524000"/>
            <a:ext cx="739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00FF"/>
                </a:solidFill>
                <a:latin typeface="Arial" panose="020B0604020202020204" pitchFamily="34" charset="0"/>
              </a:rPr>
              <a:t>Hãy chọn câu trả lời đúng</a:t>
            </a: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514600" y="5562600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8140" name="Rectangle 21"/>
          <p:cNvSpPr>
            <a:spLocks noChangeArrowheads="1"/>
          </p:cNvSpPr>
          <p:nvPr/>
        </p:nvSpPr>
        <p:spPr bwMode="auto">
          <a:xfrm>
            <a:off x="0" y="2057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100" b="1" dirty="0" err="1">
                <a:solidFill>
                  <a:srgbClr val="FF3300"/>
                </a:solidFill>
              </a:rPr>
              <a:t>Câu</a:t>
            </a:r>
            <a:r>
              <a:rPr lang="en-US" altLang="en-US" sz="3100" b="1" dirty="0">
                <a:solidFill>
                  <a:srgbClr val="FF3300"/>
                </a:solidFill>
              </a:rPr>
              <a:t> </a:t>
            </a:r>
            <a:r>
              <a:rPr lang="en-US" altLang="en-US" sz="3100" b="1" dirty="0" smtClean="0">
                <a:solidFill>
                  <a:srgbClr val="FF3300"/>
                </a:solidFill>
              </a:rPr>
              <a:t>2: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khởi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động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phần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mềm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Paint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?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endParaRPr lang="en-US" altLang="en-US" sz="3100" b="1" dirty="0">
              <a:solidFill>
                <a:srgbClr val="FF3300"/>
              </a:solidFill>
            </a:endParaRPr>
          </a:p>
        </p:txBody>
      </p:sp>
      <p:sp>
        <p:nvSpPr>
          <p:cNvPr id="48141" name="TextBox 20"/>
          <p:cNvSpPr txBox="1">
            <a:spLocks noChangeArrowheads="1"/>
          </p:cNvSpPr>
          <p:nvPr/>
        </p:nvSpPr>
        <p:spPr bwMode="auto">
          <a:xfrm>
            <a:off x="0" y="32766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a) Nháy nút  chuột trái lên biểu tượng của phần mềm Paint</a:t>
            </a:r>
          </a:p>
        </p:txBody>
      </p:sp>
      <p:sp>
        <p:nvSpPr>
          <p:cNvPr id="48142" name="TextBox 27"/>
          <p:cNvSpPr txBox="1">
            <a:spLocks noChangeArrowheads="1"/>
          </p:cNvSpPr>
          <p:nvPr/>
        </p:nvSpPr>
        <p:spPr bwMode="auto">
          <a:xfrm>
            <a:off x="0" y="3886200"/>
            <a:ext cx="929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b) Nháy đúp chuột  lên biểu tượng của phần mềm Paint trên màn hình nền </a:t>
            </a:r>
          </a:p>
        </p:txBody>
      </p:sp>
      <p:sp>
        <p:nvSpPr>
          <p:cNvPr id="48143" name="TextBox 28"/>
          <p:cNvSpPr txBox="1">
            <a:spLocks noChangeArrowheads="1"/>
          </p:cNvSpPr>
          <p:nvPr/>
        </p:nvSpPr>
        <p:spPr bwMode="auto">
          <a:xfrm>
            <a:off x="0" y="49530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c) Nháy phải chuột lên phần mềm Paint</a:t>
            </a:r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0" y="3886200"/>
            <a:ext cx="457200" cy="533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81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434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3276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530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8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487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cutecolorsanibear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1295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6" descr="15-5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2057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12"/>
          <p:cNvSpPr txBox="1">
            <a:spLocks noChangeArrowheads="1"/>
          </p:cNvSpPr>
          <p:nvPr/>
        </p:nvSpPr>
        <p:spPr bwMode="auto">
          <a:xfrm>
            <a:off x="1828800" y="16303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3200" b="1" i="1">
                <a:solidFill>
                  <a:srgbClr val="0000FF"/>
                </a:solidFill>
                <a:latin typeface="Arial" panose="020B0604020202020204" pitchFamily="34" charset="0"/>
              </a:rPr>
              <a:t>Hãy chọn câu trả lời đúng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16013" y="1160463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vi-VN" altLang="en-US" sz="3200" b="1">
              <a:solidFill>
                <a:srgbClr val="FFC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495550" y="5405438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9164" name="Rectangle 21"/>
          <p:cNvSpPr>
            <a:spLocks noChangeArrowheads="1"/>
          </p:cNvSpPr>
          <p:nvPr/>
        </p:nvSpPr>
        <p:spPr bwMode="auto">
          <a:xfrm>
            <a:off x="457200" y="20574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u="sng" dirty="0" err="1">
                <a:solidFill>
                  <a:srgbClr val="0000FF"/>
                </a:solidFill>
                <a:latin typeface="Arial" panose="020B0604020202020204" pitchFamily="34" charset="0"/>
              </a:rPr>
              <a:t>Câu</a:t>
            </a:r>
            <a:r>
              <a:rPr lang="en-US" altLang="en-US" b="1" u="sng" dirty="0">
                <a:solidFill>
                  <a:srgbClr val="0000FF"/>
                </a:solidFill>
                <a:latin typeface="Arial" panose="020B0604020202020204" pitchFamily="34" charset="0"/>
              </a:rPr>
              <a:t> 3</a:t>
            </a:r>
            <a:r>
              <a:rPr lang="en-US" altLang="en-US" b="1" u="sng" dirty="0" smtClean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r>
              <a:rPr lang="en-US" altLang="en-US" dirty="0" err="1">
                <a:solidFill>
                  <a:srgbClr val="0000FF"/>
                </a:solidFill>
              </a:rPr>
              <a:t>Đâu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là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c</a:t>
            </a:r>
            <a:r>
              <a:rPr lang="en-US" alt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ông</a:t>
            </a:r>
            <a:r>
              <a:rPr lang="en-US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cụ</a:t>
            </a:r>
            <a:r>
              <a:rPr lang="en-US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bút</a:t>
            </a:r>
            <a:r>
              <a:rPr lang="en-US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9165" name="Text Box 10"/>
          <p:cNvSpPr txBox="1">
            <a:spLocks noChangeArrowheads="1"/>
          </p:cNvSpPr>
          <p:nvPr/>
        </p:nvSpPr>
        <p:spPr bwMode="auto">
          <a:xfrm>
            <a:off x="1865313" y="3209925"/>
            <a:ext cx="39608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200" i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 </a:t>
            </a:r>
          </a:p>
        </p:txBody>
      </p:sp>
      <p:sp>
        <p:nvSpPr>
          <p:cNvPr id="49166" name="Text Box 11"/>
          <p:cNvSpPr txBox="1">
            <a:spLocks noChangeArrowheads="1"/>
          </p:cNvSpPr>
          <p:nvPr/>
        </p:nvSpPr>
        <p:spPr bwMode="auto">
          <a:xfrm>
            <a:off x="1828800" y="4648200"/>
            <a:ext cx="3960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200" i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 </a:t>
            </a:r>
          </a:p>
        </p:txBody>
      </p:sp>
      <p:pic>
        <p:nvPicPr>
          <p:cNvPr id="49167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152775"/>
            <a:ext cx="5699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8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594225"/>
            <a:ext cx="53498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9" name="TextBox 15"/>
          <p:cNvSpPr txBox="1">
            <a:spLocks noChangeArrowheads="1"/>
          </p:cNvSpPr>
          <p:nvPr/>
        </p:nvSpPr>
        <p:spPr bwMode="auto">
          <a:xfrm>
            <a:off x="1843088" y="3900488"/>
            <a:ext cx="6207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200" i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</a:t>
            </a:r>
          </a:p>
        </p:txBody>
      </p:sp>
      <p:sp>
        <p:nvSpPr>
          <p:cNvPr id="35" name="Oval 34"/>
          <p:cNvSpPr/>
          <p:nvPr/>
        </p:nvSpPr>
        <p:spPr>
          <a:xfrm>
            <a:off x="1781175" y="3846513"/>
            <a:ext cx="679450" cy="738187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vi-VN" sz="320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171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477000"/>
            <a:ext cx="457200" cy="381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917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86200"/>
            <a:ext cx="5572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73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917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05813" y="6530975"/>
            <a:ext cx="271462" cy="327025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950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17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05800" y="6477000"/>
            <a:ext cx="381000" cy="3810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30052" name="Picture 4" descr="cutecolorsanibear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1295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6" descr="15-5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2057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12"/>
          <p:cNvSpPr txBox="1">
            <a:spLocks noChangeArrowheads="1"/>
          </p:cNvSpPr>
          <p:nvPr/>
        </p:nvSpPr>
        <p:spPr bwMode="auto">
          <a:xfrm>
            <a:off x="533400" y="16303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Blip>
                <a:blip r:embed="rId5"/>
              </a:buBlip>
            </a:pPr>
            <a:r>
              <a:rPr lang="en-US" altLang="en-US" sz="3200" b="1" i="1">
                <a:solidFill>
                  <a:srgbClr val="0000FF"/>
                </a:solidFill>
                <a:latin typeface="Arial" panose="020B0604020202020204" pitchFamily="34" charset="0"/>
              </a:rPr>
              <a:t>Hãy chọn câu trả lời đúng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16013" y="1160463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32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495550" y="5405438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0190" name="Rectangle 21"/>
          <p:cNvSpPr>
            <a:spLocks noChangeArrowheads="1"/>
          </p:cNvSpPr>
          <p:nvPr/>
        </p:nvSpPr>
        <p:spPr bwMode="auto">
          <a:xfrm>
            <a:off x="457200" y="22860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u="sng" dirty="0" err="1">
                <a:solidFill>
                  <a:srgbClr val="FF0000"/>
                </a:solidFill>
              </a:rPr>
              <a:t>Câu</a:t>
            </a:r>
            <a:r>
              <a:rPr lang="en-US" altLang="en-US" b="1" u="sng" dirty="0">
                <a:solidFill>
                  <a:srgbClr val="FF0000"/>
                </a:solidFill>
              </a:rPr>
              <a:t>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4: </a:t>
            </a:r>
            <a:r>
              <a:rPr lang="nl-NL" altLang="en-US" b="1" dirty="0">
                <a:solidFill>
                  <a:srgbClr val="FF3300"/>
                </a:solidFill>
              </a:rPr>
              <a:t>Để thực hiện thao tác lưu bài vẽ em thực hiện mấy bước</a:t>
            </a:r>
            <a:r>
              <a:rPr lang="nl-NL" altLang="en-US" dirty="0">
                <a:solidFill>
                  <a:srgbClr val="FF3300"/>
                </a:solidFill>
              </a:rPr>
              <a:t> .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1219200" y="4114800"/>
            <a:ext cx="457200" cy="457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192" name="Rectangle 22"/>
          <p:cNvSpPr>
            <a:spLocks noChangeArrowheads="1"/>
          </p:cNvSpPr>
          <p:nvPr/>
        </p:nvSpPr>
        <p:spPr bwMode="auto">
          <a:xfrm>
            <a:off x="1225550" y="32004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b="1">
                <a:solidFill>
                  <a:srgbClr val="0000FF"/>
                </a:solidFill>
              </a:rPr>
              <a:t>A.  2 bước</a:t>
            </a:r>
            <a:endParaRPr lang="en-US" altLang="en-US" b="1">
              <a:solidFill>
                <a:srgbClr val="0000FF"/>
              </a:solidFill>
            </a:endParaRPr>
          </a:p>
        </p:txBody>
      </p:sp>
      <p:sp>
        <p:nvSpPr>
          <p:cNvPr id="50193" name="Rectangle 23"/>
          <p:cNvSpPr>
            <a:spLocks noChangeArrowheads="1"/>
          </p:cNvSpPr>
          <p:nvPr/>
        </p:nvSpPr>
        <p:spPr bwMode="auto">
          <a:xfrm>
            <a:off x="1295400" y="40386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b="1">
                <a:solidFill>
                  <a:srgbClr val="0000FF"/>
                </a:solidFill>
              </a:rPr>
              <a:t>B. 4 bước</a:t>
            </a:r>
            <a:endParaRPr lang="en-US" altLang="en-US" b="1">
              <a:solidFill>
                <a:srgbClr val="0000FF"/>
              </a:solidFill>
            </a:endParaRPr>
          </a:p>
        </p:txBody>
      </p:sp>
      <p:sp>
        <p:nvSpPr>
          <p:cNvPr id="50194" name="Rectangle 24"/>
          <p:cNvSpPr>
            <a:spLocks noChangeArrowheads="1"/>
          </p:cNvSpPr>
          <p:nvPr/>
        </p:nvSpPr>
        <p:spPr bwMode="auto">
          <a:xfrm>
            <a:off x="1295400" y="4724400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b="1">
                <a:solidFill>
                  <a:srgbClr val="0000FF"/>
                </a:solidFill>
              </a:rPr>
              <a:t>C. 5 bước</a:t>
            </a:r>
            <a:endParaRPr lang="en-US" altLang="en-US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048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2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05800" y="6477000"/>
            <a:ext cx="381000" cy="3810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30052" name="Picture 4" descr="cutecolorsanibear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1295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 descr="15-5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2057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12"/>
          <p:cNvSpPr txBox="1">
            <a:spLocks noChangeArrowheads="1"/>
          </p:cNvSpPr>
          <p:nvPr/>
        </p:nvSpPr>
        <p:spPr bwMode="auto">
          <a:xfrm>
            <a:off x="533400" y="16303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Blip>
                <a:blip r:embed="rId5"/>
              </a:buBlip>
            </a:pPr>
            <a:r>
              <a:rPr lang="en-US" altLang="en-US" sz="3200" b="1" i="1">
                <a:solidFill>
                  <a:srgbClr val="0000FF"/>
                </a:solidFill>
                <a:latin typeface="Arial" panose="020B0604020202020204" pitchFamily="34" charset="0"/>
              </a:rPr>
              <a:t>Hãy chọn câu trả lời đúng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16013" y="1160463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32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495550" y="5405438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2238" name="Rectangle 21"/>
          <p:cNvSpPr>
            <a:spLocks noChangeArrowheads="1"/>
          </p:cNvSpPr>
          <p:nvPr/>
        </p:nvSpPr>
        <p:spPr bwMode="auto">
          <a:xfrm>
            <a:off x="457200" y="22860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FF0000"/>
                </a:solidFill>
              </a:rPr>
              <a:t>Câu 5: </a:t>
            </a:r>
            <a:r>
              <a:rPr lang="en-US" altLang="en-US">
                <a:solidFill>
                  <a:srgbClr val="FF3300"/>
                </a:solidFill>
                <a:cs typeface="Times New Roman" panose="02020603050405020304" pitchFamily="18" charset="0"/>
              </a:rPr>
              <a:t>Để lưu bài vẽ em nhấn nút lệnh  nào sau đây</a:t>
            </a:r>
          </a:p>
        </p:txBody>
      </p:sp>
      <p:sp>
        <p:nvSpPr>
          <p:cNvPr id="52239" name="Rectangle 22"/>
          <p:cNvSpPr>
            <a:spLocks noChangeArrowheads="1"/>
          </p:cNvSpPr>
          <p:nvPr/>
        </p:nvSpPr>
        <p:spPr bwMode="auto">
          <a:xfrm>
            <a:off x="1295400" y="32766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nl-NL" altLang="en-US" sz="3200" b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</a:t>
            </a:r>
            <a:r>
              <a:rPr lang="nl-NL" altLang="en-US" sz="3200" b="1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3200" b="1">
              <a:solidFill>
                <a:srgbClr val="FFC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40" name="Rectangle 23"/>
          <p:cNvSpPr>
            <a:spLocks noChangeArrowheads="1"/>
          </p:cNvSpPr>
          <p:nvPr/>
        </p:nvSpPr>
        <p:spPr bwMode="auto">
          <a:xfrm>
            <a:off x="1295400" y="41148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nl-NL" altLang="en-US" sz="3200" b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</a:t>
            </a:r>
            <a:endParaRPr lang="en-US" altLang="en-US" sz="3200" b="1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41" name="Rectangle 24"/>
          <p:cNvSpPr>
            <a:spLocks noChangeArrowheads="1"/>
          </p:cNvSpPr>
          <p:nvPr/>
        </p:nvSpPr>
        <p:spPr bwMode="auto">
          <a:xfrm>
            <a:off x="1295400" y="48006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nl-NL" altLang="en-US" sz="3200" b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</a:t>
            </a:r>
            <a:endParaRPr lang="en-US" altLang="en-US" sz="3200" b="1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2242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004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3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14800"/>
            <a:ext cx="593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4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76800"/>
            <a:ext cx="5381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1295400" y="4876800"/>
            <a:ext cx="533400" cy="457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863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99" y="1714500"/>
            <a:ext cx="72469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Slide Number Placeholder 9"/>
          <p:cNvSpPr txBox="1">
            <a:spLocks noGrp="1"/>
          </p:cNvSpPr>
          <p:nvPr/>
        </p:nvSpPr>
        <p:spPr bwMode="auto">
          <a:xfrm>
            <a:off x="7010400" y="6477000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4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 VẼ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5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52" name="Group 20"/>
          <p:cNvGrpSpPr>
            <a:grpSpLocks/>
          </p:cNvGrpSpPr>
          <p:nvPr/>
        </p:nvGrpSpPr>
        <p:grpSpPr bwMode="auto">
          <a:xfrm>
            <a:off x="-200744" y="2667000"/>
            <a:ext cx="3048000" cy="2971800"/>
            <a:chOff x="336" y="1536"/>
            <a:chExt cx="1968" cy="1968"/>
          </a:xfrm>
        </p:grpSpPr>
        <p:grpSp>
          <p:nvGrpSpPr>
            <p:cNvPr id="5135" name="Group 4"/>
            <p:cNvGrpSpPr>
              <a:grpSpLocks/>
            </p:cNvGrpSpPr>
            <p:nvPr/>
          </p:nvGrpSpPr>
          <p:grpSpPr bwMode="auto">
            <a:xfrm>
              <a:off x="336" y="1536"/>
              <a:ext cx="1968" cy="1968"/>
              <a:chOff x="384" y="1776"/>
              <a:chExt cx="1488" cy="1488"/>
            </a:xfrm>
          </p:grpSpPr>
          <p:sp>
            <p:nvSpPr>
              <p:cNvPr id="41989" name="Oval 5"/>
              <p:cNvSpPr>
                <a:spLocks noChangeArrowheads="1"/>
              </p:cNvSpPr>
              <p:nvPr/>
            </p:nvSpPr>
            <p:spPr bwMode="gray">
              <a:xfrm>
                <a:off x="384" y="1776"/>
                <a:ext cx="1488" cy="1488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gamma/>
                      <a:tint val="10196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tint val="10196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50800" dir="54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41990" name="Oval 6"/>
              <p:cNvSpPr>
                <a:spLocks noChangeArrowheads="1"/>
              </p:cNvSpPr>
              <p:nvPr/>
            </p:nvSpPr>
            <p:spPr bwMode="gray">
              <a:xfrm>
                <a:off x="407" y="1799"/>
                <a:ext cx="1434" cy="143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 w="19050">
                <a:solidFill>
                  <a:schemeClr val="bg1">
                    <a:alpha val="20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vi-VN">
                  <a:cs typeface="+mn-cs"/>
                </a:endParaRPr>
              </a:p>
            </p:txBody>
          </p:sp>
        </p:grpSp>
        <p:pic>
          <p:nvPicPr>
            <p:cNvPr id="513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776"/>
              <a:ext cx="912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7" name="TextBox 32"/>
            <p:cNvSpPr txBox="1">
              <a:spLocks noChangeArrowheads="1"/>
            </p:cNvSpPr>
            <p:nvPr/>
          </p:nvSpPr>
          <p:spPr bwMode="auto">
            <a:xfrm>
              <a:off x="672" y="2399"/>
              <a:ext cx="1632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</a:rPr>
                <a:t>Mục tiêu</a:t>
              </a:r>
            </a:p>
          </p:txBody>
        </p:sp>
      </p:grpSp>
      <p:grpSp>
        <p:nvGrpSpPr>
          <p:cNvPr id="42001" name="Group 17"/>
          <p:cNvGrpSpPr>
            <a:grpSpLocks/>
          </p:cNvGrpSpPr>
          <p:nvPr/>
        </p:nvGrpSpPr>
        <p:grpSpPr bwMode="auto">
          <a:xfrm>
            <a:off x="2743200" y="3810000"/>
            <a:ext cx="457200" cy="457200"/>
            <a:chOff x="384" y="1776"/>
            <a:chExt cx="1488" cy="1488"/>
          </a:xfrm>
        </p:grpSpPr>
        <p:sp>
          <p:nvSpPr>
            <p:cNvPr id="42002" name="Oval 18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42003" name="Oval 19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4902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vi-VN">
                <a:cs typeface="+mn-cs"/>
              </a:endParaRPr>
            </a:p>
          </p:txBody>
        </p:sp>
      </p:grpSp>
      <p:grpSp>
        <p:nvGrpSpPr>
          <p:cNvPr id="42010" name="Group 26"/>
          <p:cNvGrpSpPr>
            <a:grpSpLocks/>
          </p:cNvGrpSpPr>
          <p:nvPr/>
        </p:nvGrpSpPr>
        <p:grpSpPr bwMode="auto">
          <a:xfrm>
            <a:off x="2667000" y="4572000"/>
            <a:ext cx="457200" cy="457200"/>
            <a:chOff x="384" y="1776"/>
            <a:chExt cx="1488" cy="1488"/>
          </a:xfrm>
        </p:grpSpPr>
        <p:sp>
          <p:nvSpPr>
            <p:cNvPr id="42011" name="Oval 2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04896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5132" name="Oval 28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EFBFDA"/>
                </a:gs>
                <a:gs pos="50000">
                  <a:srgbClr val="D04896"/>
                </a:gs>
                <a:gs pos="100000">
                  <a:srgbClr val="EFBFDA"/>
                </a:gs>
              </a:gsLst>
              <a:lin ang="5400000" scaled="1"/>
            </a:gradFill>
            <a:ln w="19050">
              <a:solidFill>
                <a:srgbClr val="D04896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</p:grp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3304456" y="3824287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Vẽ được hình từ hình mẫu có sẵn;</a:t>
            </a:r>
          </a:p>
        </p:txBody>
      </p: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3228256" y="4616450"/>
            <a:ext cx="5715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Biết Cách chọn độ dày, màu nét vẽ</a:t>
            </a:r>
          </a:p>
        </p:txBody>
      </p:sp>
      <p:sp>
        <p:nvSpPr>
          <p:cNvPr id="5130" name="Slide Number Placeholder 9"/>
          <p:cNvSpPr txBox="1">
            <a:spLocks noGrp="1"/>
          </p:cNvSpPr>
          <p:nvPr/>
        </p:nvSpPr>
        <p:spPr bwMode="auto">
          <a:xfrm>
            <a:off x="6809656" y="58308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0C5815D-638D-4C06-A6AE-5BA10BC7D14C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000"/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 VẼ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2" grpId="0"/>
      <p:bldP spid="4406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284887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2427</TotalTime>
  <Words>1016</Words>
  <Application>Microsoft Office PowerPoint</Application>
  <PresentationFormat>On-screen Show (4:3)</PresentationFormat>
  <Paragraphs>147</Paragraphs>
  <Slides>24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Tahoma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</dc:creator>
  <cp:lastModifiedBy>Admin</cp:lastModifiedBy>
  <cp:revision>151</cp:revision>
  <dcterms:created xsi:type="dcterms:W3CDTF">2017-11-25T12:02:35Z</dcterms:created>
  <dcterms:modified xsi:type="dcterms:W3CDTF">2021-11-02T00:56:52Z</dcterms:modified>
</cp:coreProperties>
</file>